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8"/>
  </p:notesMasterIdLst>
  <p:sldIdLst>
    <p:sldId id="262" r:id="rId2"/>
    <p:sldId id="263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5EEF8-7CB3-40ED-959E-EC2E4EDAD088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A3633-6878-4179-B836-480E66485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3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A3633-6878-4179-B836-480E66485E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98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140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61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1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6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772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51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5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5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72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281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985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098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691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027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83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C1287DF-08E7-42E5-98CC-6AA3BD3DA6C9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305E9C4-7259-4458-AB30-4B8A1711D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2580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0881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3399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4213" y="1908588"/>
            <a:ext cx="8534400" cy="116916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4173" y="182880"/>
            <a:ext cx="1099026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Сүз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бөек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эш.Сүз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белән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кешеләрне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үзара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якынайтырга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аларны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берсеннән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аерырга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сүз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белән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мәхәббәт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шулай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дошманлык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нәфрәт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уятырга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мөмкин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менә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бөек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ул.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Кешеләрне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берсеннән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аера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торган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сүзләрдән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сак </a:t>
            </a:r>
            <a:r>
              <a:rPr lang="ru-RU" sz="4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булыгыз</a:t>
            </a:r>
            <a:r>
              <a:rPr lang="ru-RU" sz="4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4400" b="0" i="0" dirty="0" smtClean="0"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                                                    </a:t>
            </a:r>
            <a:r>
              <a:rPr lang="ru-RU" sz="4400" b="1" i="0" dirty="0" err="1" smtClean="0"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Л.Толстой</a:t>
            </a:r>
            <a:endParaRPr lang="ru-RU" sz="4400" b="0" i="0" dirty="0">
              <a:solidFill>
                <a:srgbClr val="6666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12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547668" cy="3615267"/>
          </a:xfrm>
        </p:spPr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</a:t>
            </a: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нинди</a:t>
            </a: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матур</a:t>
            </a: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сүзләр</a:t>
            </a: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беләсез</a:t>
            </a: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2950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685800"/>
            <a:ext cx="8532812" cy="5471160"/>
          </a:xfrm>
        </p:spPr>
        <p:txBody>
          <a:bodyPr>
            <a:normAutofit/>
          </a:bodyPr>
          <a:lstStyle/>
          <a:p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күп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сөйлә</a:t>
            </a:r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эшлә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аз .</a:t>
            </a:r>
            <a:endParaRPr lang="ru-RU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2.аз,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күп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сөйлә</a:t>
            </a:r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тыңла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көйдергән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сөйдергән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</a:t>
            </a:r>
            <a:endParaRPr lang="ru-RU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барның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теле,иле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бар.</a:t>
            </a:r>
            <a:endParaRPr lang="ru-RU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башыннан,сүзнең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ахырын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уйла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татлының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теле, дусты, 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була,күп</a:t>
            </a:r>
            <a:r>
              <a:rPr lang="ru-RU" sz="3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99838" y="224135"/>
            <a:ext cx="7936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tt-RU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үзләрдән мәкал</a:t>
            </a:r>
            <a:r>
              <a:rPr lang="ru-RU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lang="ru-RU" sz="5400" b="0" cap="none" spc="0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языгыз</a:t>
            </a:r>
            <a:r>
              <a:rPr lang="en-US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1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31874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247</TotalTime>
  <Words>114</Words>
  <Application>Microsoft Office PowerPoint</Application>
  <PresentationFormat>Широкоэкранный</PresentationFormat>
  <Paragraphs>11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Алтынчы  апрель. Сыйныф эше. Сөйләм аһәңле булсын.</dc:title>
  <dc:creator>BassLaInL@outlook.com</dc:creator>
  <cp:lastModifiedBy>BassLaInL@outlook.com</cp:lastModifiedBy>
  <cp:revision>11</cp:revision>
  <dcterms:created xsi:type="dcterms:W3CDTF">2020-04-05T18:49:55Z</dcterms:created>
  <dcterms:modified xsi:type="dcterms:W3CDTF">2020-04-13T06:15:02Z</dcterms:modified>
</cp:coreProperties>
</file>